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4222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12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896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88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668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592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83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22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275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051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987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897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181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3337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444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884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395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86540E2-CB40-4839-92C0-990A0F1BD0E0}" type="datetimeFigureOut">
              <a:rPr lang="es-AR" smtClean="0"/>
              <a:t>12/12/2016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E0B1-3C22-443E-ADD1-14A9B0F4AF1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1075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YECTO 10 REGLAAS DE SEGURIDAD ARMARO SA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972" y="167425"/>
            <a:ext cx="11706896" cy="6382600"/>
          </a:xfrm>
        </p:spPr>
      </p:pic>
    </p:spTree>
    <p:extLst>
      <p:ext uri="{BB962C8B-B14F-4D97-AF65-F5344CB8AC3E}">
        <p14:creationId xmlns:p14="http://schemas.microsoft.com/office/powerpoint/2010/main" val="4175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0</Words>
  <Application>Microsoft Office PowerPoint</Application>
  <PresentationFormat>Panorámica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Wingdings 3</vt:lpstr>
      <vt:lpstr>Ion</vt:lpstr>
      <vt:lpstr>Presentación de PowerPoint</vt:lpstr>
    </vt:vector>
  </TitlesOfParts>
  <Company>ExpeUEW7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ExpeUEW7</dc:creator>
  <cp:lastModifiedBy>ExpeUEW7</cp:lastModifiedBy>
  <cp:revision>1</cp:revision>
  <dcterms:created xsi:type="dcterms:W3CDTF">2016-12-12T20:16:26Z</dcterms:created>
  <dcterms:modified xsi:type="dcterms:W3CDTF">2016-12-12T20:17:12Z</dcterms:modified>
</cp:coreProperties>
</file>